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66273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47DD6-EECA-4A5F-81A2-851D34828C83}" type="datetimeFigureOut">
              <a:rPr lang="en-GB" smtClean="0"/>
              <a:t>24/03/2016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5ACD1-2161-48F6-BAF9-706CE162F5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611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347DD6-EECA-4A5F-81A2-851D34828C83}" type="datetimeFigureOut">
              <a:rPr lang="en-GB" smtClean="0"/>
              <a:t>24/03/2016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5ACD1-2161-48F6-BAF9-706CE162F5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331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7200" smtClean="0">
                <a:solidFill>
                  <a:srgbClr val="002060"/>
                </a:solidFill>
              </a:rPr>
              <a:t>Anti-Bullying Information Session for Parents </a:t>
            </a:r>
            <a:endParaRPr lang="en-GB" sz="7200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305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 u="sng" smtClean="0">
                <a:solidFill>
                  <a:srgbClr val="002060"/>
                </a:solidFill>
              </a:rPr>
              <a:t>What is bullying?</a:t>
            </a:r>
            <a:endParaRPr lang="en-GB" b="1" u="sng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089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u="sng" smtClean="0">
                <a:solidFill>
                  <a:srgbClr val="002060"/>
                </a:solidFill>
              </a:rPr>
              <a:t>Bullying can include:</a:t>
            </a:r>
            <a:r>
              <a:rPr lang="en-GB" sz="4000" smtClean="0">
                <a:solidFill>
                  <a:srgbClr val="002060"/>
                </a:solidFill>
              </a:rPr>
              <a:t/>
            </a:r>
            <a:br>
              <a:rPr lang="en-GB" sz="4000" smtClean="0">
                <a:solidFill>
                  <a:srgbClr val="002060"/>
                </a:solidFill>
              </a:rPr>
            </a:br>
            <a:endParaRPr lang="en-GB" sz="400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89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 u="sng" smtClean="0">
                <a:solidFill>
                  <a:srgbClr val="002060"/>
                </a:solidFill>
              </a:rPr>
              <a:t>We teach 3 key messages.</a:t>
            </a:r>
            <a:endParaRPr lang="en-GB" b="1" u="sng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86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25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23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297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 u="sng" smtClean="0">
                <a:solidFill>
                  <a:srgbClr val="002060"/>
                </a:solidFill>
              </a:rPr>
              <a:t>What should a bystander do?</a:t>
            </a:r>
            <a:endParaRPr lang="en-GB" b="1" u="sng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764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242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 u="sng" smtClean="0">
                <a:solidFill>
                  <a:srgbClr val="002060"/>
                </a:solidFill>
              </a:rPr>
              <a:t>Age appropriate teaching</a:t>
            </a:r>
            <a:endParaRPr lang="en-GB" b="1" u="sng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41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 u="sng" smtClean="0">
                <a:solidFill>
                  <a:srgbClr val="002060"/>
                </a:solidFill>
              </a:rPr>
              <a:t>Consequences? Actions?</a:t>
            </a:r>
            <a:endParaRPr lang="en-GB" b="1" u="sng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826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 u="sng" smtClean="0">
                <a:solidFill>
                  <a:srgbClr val="1F497D"/>
                </a:solidFill>
              </a:rPr>
              <a:t>And then…</a:t>
            </a:r>
            <a:endParaRPr lang="en-GB" b="1" u="sng">
              <a:solidFill>
                <a:srgbClr val="1F497D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541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 u="sng" smtClean="0">
                <a:solidFill>
                  <a:srgbClr val="002060"/>
                </a:solidFill>
              </a:rPr>
              <a:t>What can parents do to help?</a:t>
            </a:r>
            <a:endParaRPr lang="en-GB" b="1" u="sng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127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</Words>
  <Application>Microsoft Office PowerPoint</Application>
  <PresentationFormat>On-screen Show (4:3)</PresentationFormat>
  <Paragraphs>9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Anti-Bullying Information Session for Parents </vt:lpstr>
      <vt:lpstr>What is bullying?</vt:lpstr>
      <vt:lpstr>Bullying can include: </vt:lpstr>
      <vt:lpstr>We teach 3 key messages.</vt:lpstr>
      <vt:lpstr>PowerPoint Presentation</vt:lpstr>
      <vt:lpstr>PowerPoint Presentation</vt:lpstr>
      <vt:lpstr>PowerPoint Presentation</vt:lpstr>
      <vt:lpstr>What should a bystander do?</vt:lpstr>
      <vt:lpstr>PowerPoint Presentation</vt:lpstr>
      <vt:lpstr>Age appropriate teaching</vt:lpstr>
      <vt:lpstr>Consequences? Actions?</vt:lpstr>
      <vt:lpstr>And then…</vt:lpstr>
      <vt:lpstr>What can parents do to help?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Anti-Bullying Information Session for Parents </dc:title>
  <dc:creator>Julie Godfrey</dc:creator>
  <cp:lastModifiedBy>Julie Godfrey</cp:lastModifiedBy>
  <cp:revision>1</cp:revision>
  <dcterms:created xsi:type="dcterms:W3CDTF">2016-03-24T12:27:11Z</dcterms:created>
  <dcterms:modified xsi:type="dcterms:W3CDTF">2016-03-24T12:27:11Z</dcterms:modified>
</cp:coreProperties>
</file>